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9" roundtripDataSignature="AMtx7mh5394kG2fc4XLI7/cwJ4+34Asgx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customschemas.google.com/relationships/presentationmetadata" Target="meta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1d5095171a2_0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1d5095171a2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g1d5095171a2_0_18"/>
          <p:cNvSpPr txBox="1"/>
          <p:nvPr>
            <p:ph type="ctrTitle"/>
          </p:nvPr>
        </p:nvSpPr>
        <p:spPr>
          <a:xfrm>
            <a:off x="415611" y="992767"/>
            <a:ext cx="11360700" cy="27369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1pPr>
            <a:lvl2pPr lvl="1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2pPr>
            <a:lvl3pPr lvl="2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3pPr>
            <a:lvl4pPr lvl="3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4pPr>
            <a:lvl5pPr lvl="4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5pPr>
            <a:lvl6pPr lvl="5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6pPr>
            <a:lvl7pPr lvl="6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7pPr>
            <a:lvl8pPr lvl="7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8pPr>
            <a:lvl9pPr lvl="8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9pPr>
          </a:lstStyle>
          <a:p/>
        </p:txBody>
      </p:sp>
      <p:sp>
        <p:nvSpPr>
          <p:cNvPr id="11" name="Google Shape;11;g1d5095171a2_0_18"/>
          <p:cNvSpPr txBox="1"/>
          <p:nvPr>
            <p:ph idx="1" type="subTitle"/>
          </p:nvPr>
        </p:nvSpPr>
        <p:spPr>
          <a:xfrm>
            <a:off x="415600" y="3778833"/>
            <a:ext cx="11360700" cy="105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/>
        </p:txBody>
      </p:sp>
      <p:sp>
        <p:nvSpPr>
          <p:cNvPr id="12" name="Google Shape;12;g1d5095171a2_0_18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g1d5095171a2_0_53"/>
          <p:cNvSpPr txBox="1"/>
          <p:nvPr>
            <p:ph hasCustomPrompt="1" type="title"/>
          </p:nvPr>
        </p:nvSpPr>
        <p:spPr>
          <a:xfrm>
            <a:off x="415600" y="1474833"/>
            <a:ext cx="11360700" cy="26181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46" name="Google Shape;46;g1d5095171a2_0_53"/>
          <p:cNvSpPr txBox="1"/>
          <p:nvPr>
            <p:ph idx="1" type="body"/>
          </p:nvPr>
        </p:nvSpPr>
        <p:spPr>
          <a:xfrm>
            <a:off x="415600" y="4202967"/>
            <a:ext cx="11360700" cy="1734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81000" lvl="0" marL="457200" algn="ctr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 algn="ct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algn="ctr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algn="ctr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algn="ct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algn="ctr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algn="ctr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algn="ct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algn="ctr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47" name="Google Shape;47;g1d5095171a2_0_53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g1d5095171a2_0_57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объект" type="obj">
  <p:cSld name="OBJEC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d5095171a2_0_59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52" name="Google Shape;52;g1d5095171a2_0_59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/>
        </p:txBody>
      </p:sp>
      <p:sp>
        <p:nvSpPr>
          <p:cNvPr id="53" name="Google Shape;53;g1d5095171a2_0_59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g1d5095171a2_0_59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g1d5095171a2_0_59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g1d5095171a2_0_22"/>
          <p:cNvSpPr txBox="1"/>
          <p:nvPr>
            <p:ph type="title"/>
          </p:nvPr>
        </p:nvSpPr>
        <p:spPr>
          <a:xfrm>
            <a:off x="415600" y="2867800"/>
            <a:ext cx="11360700" cy="1122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" name="Google Shape;15;g1d5095171a2_0_22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g1d5095171a2_0_25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18" name="Google Shape;18;g1d5095171a2_0_25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19" name="Google Shape;19;g1d5095171a2_0_25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g1d5095171a2_0_29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22" name="Google Shape;22;g1d5095171a2_0_29"/>
          <p:cNvSpPr txBox="1"/>
          <p:nvPr>
            <p:ph idx="1" type="body"/>
          </p:nvPr>
        </p:nvSpPr>
        <p:spPr>
          <a:xfrm>
            <a:off x="415600" y="1536633"/>
            <a:ext cx="5333100" cy="455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3" name="Google Shape;23;g1d5095171a2_0_29"/>
          <p:cNvSpPr txBox="1"/>
          <p:nvPr>
            <p:ph idx="2" type="body"/>
          </p:nvPr>
        </p:nvSpPr>
        <p:spPr>
          <a:xfrm>
            <a:off x="6443200" y="1536633"/>
            <a:ext cx="5333100" cy="455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4" name="Google Shape;24;g1d5095171a2_0_29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g1d5095171a2_0_34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27" name="Google Shape;27;g1d5095171a2_0_34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g1d5095171a2_0_37"/>
          <p:cNvSpPr txBox="1"/>
          <p:nvPr>
            <p:ph type="title"/>
          </p:nvPr>
        </p:nvSpPr>
        <p:spPr>
          <a:xfrm>
            <a:off x="415600" y="740800"/>
            <a:ext cx="3744000" cy="10077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30" name="Google Shape;30;g1d5095171a2_0_37"/>
          <p:cNvSpPr txBox="1"/>
          <p:nvPr>
            <p:ph idx="1" type="body"/>
          </p:nvPr>
        </p:nvSpPr>
        <p:spPr>
          <a:xfrm>
            <a:off x="415600" y="1852800"/>
            <a:ext cx="3744000" cy="4239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1" name="Google Shape;31;g1d5095171a2_0_37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g1d5095171a2_0_41"/>
          <p:cNvSpPr txBox="1"/>
          <p:nvPr>
            <p:ph type="title"/>
          </p:nvPr>
        </p:nvSpPr>
        <p:spPr>
          <a:xfrm>
            <a:off x="653667" y="600200"/>
            <a:ext cx="8490300" cy="5454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/>
        </p:txBody>
      </p:sp>
      <p:sp>
        <p:nvSpPr>
          <p:cNvPr id="34" name="Google Shape;34;g1d5095171a2_0_41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g1d5095171a2_0_44"/>
          <p:cNvSpPr/>
          <p:nvPr/>
        </p:nvSpPr>
        <p:spPr>
          <a:xfrm>
            <a:off x="6096000" y="33"/>
            <a:ext cx="60960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g1d5095171a2_0_44"/>
          <p:cNvSpPr txBox="1"/>
          <p:nvPr>
            <p:ph type="title"/>
          </p:nvPr>
        </p:nvSpPr>
        <p:spPr>
          <a:xfrm>
            <a:off x="354000" y="1644233"/>
            <a:ext cx="5393700" cy="19764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/>
        </p:txBody>
      </p:sp>
      <p:sp>
        <p:nvSpPr>
          <p:cNvPr id="38" name="Google Shape;38;g1d5095171a2_0_44"/>
          <p:cNvSpPr txBox="1"/>
          <p:nvPr>
            <p:ph idx="1" type="subTitle"/>
          </p:nvPr>
        </p:nvSpPr>
        <p:spPr>
          <a:xfrm>
            <a:off x="354000" y="3737433"/>
            <a:ext cx="5393700" cy="1646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9" name="Google Shape;39;g1d5095171a2_0_44"/>
          <p:cNvSpPr txBox="1"/>
          <p:nvPr>
            <p:ph idx="2" type="body"/>
          </p:nvPr>
        </p:nvSpPr>
        <p:spPr>
          <a:xfrm>
            <a:off x="6586000" y="965600"/>
            <a:ext cx="5115900" cy="49269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  <a:defRPr>
                <a:solidFill>
                  <a:schemeClr val="dk1"/>
                </a:solidFill>
              </a:defRPr>
            </a:lvl1pPr>
            <a:lvl2pPr indent="-3492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○"/>
              <a:defRPr>
                <a:solidFill>
                  <a:schemeClr val="dk1"/>
                </a:solidFill>
              </a:defRPr>
            </a:lvl2pPr>
            <a:lvl3pPr indent="-3492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■"/>
              <a:defRPr>
                <a:solidFill>
                  <a:schemeClr val="dk1"/>
                </a:solidFill>
              </a:defRPr>
            </a:lvl3pPr>
            <a:lvl4pPr indent="-3492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  <a:defRPr>
                <a:solidFill>
                  <a:schemeClr val="dk1"/>
                </a:solidFill>
              </a:defRPr>
            </a:lvl4pPr>
            <a:lvl5pPr indent="-3492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○"/>
              <a:defRPr>
                <a:solidFill>
                  <a:schemeClr val="dk1"/>
                </a:solidFill>
              </a:defRPr>
            </a:lvl5pPr>
            <a:lvl6pPr indent="-3492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■"/>
              <a:defRPr>
                <a:solidFill>
                  <a:schemeClr val="dk1"/>
                </a:solidFill>
              </a:defRPr>
            </a:lvl6pPr>
            <a:lvl7pPr indent="-3492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  <a:defRPr>
                <a:solidFill>
                  <a:schemeClr val="dk1"/>
                </a:solidFill>
              </a:defRPr>
            </a:lvl7pPr>
            <a:lvl8pPr indent="-3492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○"/>
              <a:defRPr>
                <a:solidFill>
                  <a:schemeClr val="dk1"/>
                </a:solidFill>
              </a:defRPr>
            </a:lvl8pPr>
            <a:lvl9pPr indent="-3492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g1d5095171a2_0_44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g1d5095171a2_0_50"/>
          <p:cNvSpPr txBox="1"/>
          <p:nvPr>
            <p:ph idx="1" type="body"/>
          </p:nvPr>
        </p:nvSpPr>
        <p:spPr>
          <a:xfrm>
            <a:off x="415600" y="5640767"/>
            <a:ext cx="7998300" cy="806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</a:lstStyle>
          <a:p/>
        </p:txBody>
      </p:sp>
      <p:sp>
        <p:nvSpPr>
          <p:cNvPr id="43" name="Google Shape;43;g1d5095171a2_0_50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1d5095171a2_0_14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g1d5095171a2_0_14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810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Char char="●"/>
              <a:defRPr sz="2400">
                <a:solidFill>
                  <a:schemeClr val="lt2"/>
                </a:solidFill>
              </a:defRPr>
            </a:lvl1pPr>
            <a:lvl2pPr indent="-3492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00"/>
              <a:buChar char="○"/>
              <a:defRPr sz="1900">
                <a:solidFill>
                  <a:schemeClr val="lt2"/>
                </a:solidFill>
              </a:defRPr>
            </a:lvl2pPr>
            <a:lvl3pPr indent="-3492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00"/>
              <a:buChar char="■"/>
              <a:defRPr sz="1900">
                <a:solidFill>
                  <a:schemeClr val="lt2"/>
                </a:solidFill>
              </a:defRPr>
            </a:lvl3pPr>
            <a:lvl4pPr indent="-3492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00"/>
              <a:buChar char="●"/>
              <a:defRPr sz="1900">
                <a:solidFill>
                  <a:schemeClr val="lt2"/>
                </a:solidFill>
              </a:defRPr>
            </a:lvl4pPr>
            <a:lvl5pPr indent="-3492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00"/>
              <a:buChar char="○"/>
              <a:defRPr sz="1900">
                <a:solidFill>
                  <a:schemeClr val="lt2"/>
                </a:solidFill>
              </a:defRPr>
            </a:lvl5pPr>
            <a:lvl6pPr indent="-3492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00"/>
              <a:buChar char="■"/>
              <a:defRPr sz="1900">
                <a:solidFill>
                  <a:schemeClr val="lt2"/>
                </a:solidFill>
              </a:defRPr>
            </a:lvl6pPr>
            <a:lvl7pPr indent="-3492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00"/>
              <a:buChar char="●"/>
              <a:defRPr sz="1900">
                <a:solidFill>
                  <a:schemeClr val="lt2"/>
                </a:solidFill>
              </a:defRPr>
            </a:lvl7pPr>
            <a:lvl8pPr indent="-3492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00"/>
              <a:buChar char="○"/>
              <a:defRPr sz="1900">
                <a:solidFill>
                  <a:schemeClr val="lt2"/>
                </a:solidFill>
              </a:defRPr>
            </a:lvl8pPr>
            <a:lvl9pPr indent="-3492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00"/>
              <a:buChar char="■"/>
              <a:defRPr sz="19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g1d5095171a2_0_14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algn="r">
              <a:buNone/>
              <a:defRPr sz="1300">
                <a:solidFill>
                  <a:schemeClr val="lt2"/>
                </a:solidFill>
              </a:defRPr>
            </a:lvl1pPr>
            <a:lvl2pPr lvl="1" algn="r">
              <a:buNone/>
              <a:defRPr sz="1300">
                <a:solidFill>
                  <a:schemeClr val="lt2"/>
                </a:solidFill>
              </a:defRPr>
            </a:lvl2pPr>
            <a:lvl3pPr lvl="2" algn="r">
              <a:buNone/>
              <a:defRPr sz="1300">
                <a:solidFill>
                  <a:schemeClr val="lt2"/>
                </a:solidFill>
              </a:defRPr>
            </a:lvl3pPr>
            <a:lvl4pPr lvl="3" algn="r">
              <a:buNone/>
              <a:defRPr sz="1300">
                <a:solidFill>
                  <a:schemeClr val="lt2"/>
                </a:solidFill>
              </a:defRPr>
            </a:lvl4pPr>
            <a:lvl5pPr lvl="4" algn="r">
              <a:buNone/>
              <a:defRPr sz="1300">
                <a:solidFill>
                  <a:schemeClr val="lt2"/>
                </a:solidFill>
              </a:defRPr>
            </a:lvl5pPr>
            <a:lvl6pPr lvl="5" algn="r">
              <a:buNone/>
              <a:defRPr sz="1300">
                <a:solidFill>
                  <a:schemeClr val="lt2"/>
                </a:solidFill>
              </a:defRPr>
            </a:lvl6pPr>
            <a:lvl7pPr lvl="6" algn="r">
              <a:buNone/>
              <a:defRPr sz="1300">
                <a:solidFill>
                  <a:schemeClr val="lt2"/>
                </a:solidFill>
              </a:defRPr>
            </a:lvl7pPr>
            <a:lvl8pPr lvl="7" algn="r">
              <a:buNone/>
              <a:defRPr sz="1300">
                <a:solidFill>
                  <a:schemeClr val="lt2"/>
                </a:solidFill>
              </a:defRPr>
            </a:lvl8pPr>
            <a:lvl9pPr lvl="8" algn="r">
              <a:buNone/>
              <a:defRPr sz="13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jpg"/><Relationship Id="rId4" Type="http://schemas.openxmlformats.org/officeDocument/2006/relationships/image" Target="../media/image1.png"/><Relationship Id="rId5" Type="http://schemas.openxmlformats.org/officeDocument/2006/relationships/image" Target="../media/image7.png"/><Relationship Id="rId6" Type="http://schemas.openxmlformats.org/officeDocument/2006/relationships/image" Target="../media/image10.png"/><Relationship Id="rId7" Type="http://schemas.openxmlformats.org/officeDocument/2006/relationships/image" Target="../media/image3.png"/><Relationship Id="rId8" Type="http://schemas.openxmlformats.org/officeDocument/2006/relationships/image" Target="../media/image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46" y="-743"/>
            <a:ext cx="12187706" cy="6859487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"/>
          <p:cNvSpPr txBox="1"/>
          <p:nvPr/>
        </p:nvSpPr>
        <p:spPr>
          <a:xfrm>
            <a:off x="7131676" y="4362718"/>
            <a:ext cx="2779689" cy="132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4000" u="none" cap="none" strike="noStrike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Загитов </a:t>
            </a:r>
            <a:endParaRPr b="0" i="0" sz="4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4000" u="none" cap="none" strike="noStrike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Ростислав </a:t>
            </a:r>
            <a:endParaRPr b="0" i="0" sz="4000" u="none" cap="none" strike="noStrike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" name="Google Shape;62;p1"/>
          <p:cNvSpPr txBox="1"/>
          <p:nvPr/>
        </p:nvSpPr>
        <p:spPr>
          <a:xfrm>
            <a:off x="2100875" y="4360030"/>
            <a:ext cx="3284100" cy="22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4000" u="none" cap="none" strike="noStrike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Дядечков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4000" u="none" cap="none" strike="noStrike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Иван</a:t>
            </a:r>
            <a:r>
              <a:rPr b="0" i="0" lang="ru-RU" sz="4000" u="none" cap="none" strike="noStrike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000" u="none" cap="none" strike="noStrike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" name="Google Shape;63;p1"/>
          <p:cNvSpPr/>
          <p:nvPr/>
        </p:nvSpPr>
        <p:spPr>
          <a:xfrm>
            <a:off x="476413" y="1441250"/>
            <a:ext cx="11239176" cy="78554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FF0000"/>
                </a:solidFill>
                <a:latin typeface="Arial"/>
              </a:rPr>
              <a:t>The Binding of Isaac: Python</a:t>
            </a:r>
          </a:p>
        </p:txBody>
      </p:sp>
      <p:sp>
        <p:nvSpPr>
          <p:cNvPr id="64" name="Google Shape;64;p1"/>
          <p:cNvSpPr txBox="1"/>
          <p:nvPr/>
        </p:nvSpPr>
        <p:spPr>
          <a:xfrm>
            <a:off x="4839300" y="3048575"/>
            <a:ext cx="2513400" cy="14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4000"/>
              <a:buFont typeface="Arial"/>
              <a:buNone/>
            </a:pPr>
            <a:r>
              <a:rPr lang="ru-RU" sz="4000">
                <a:solidFill>
                  <a:srgbClr val="00B050"/>
                </a:solidFill>
              </a:rPr>
              <a:t>Лесовой</a:t>
            </a:r>
            <a:endParaRPr sz="3700"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B050"/>
              </a:buClr>
              <a:buSzPts val="4000"/>
              <a:buFont typeface="Arial"/>
              <a:buNone/>
            </a:pPr>
            <a:r>
              <a:rPr lang="ru-RU" sz="4000">
                <a:solidFill>
                  <a:srgbClr val="00B050"/>
                </a:solidFill>
              </a:rPr>
              <a:t>Кирилл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4482" y="1681"/>
            <a:ext cx="12200964" cy="6854638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2"/>
          <p:cNvSpPr txBox="1"/>
          <p:nvPr>
            <p:ph type="title"/>
          </p:nvPr>
        </p:nvSpPr>
        <p:spPr>
          <a:xfrm>
            <a:off x="838210" y="1081534"/>
            <a:ext cx="10515600" cy="91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400"/>
              <a:buFont typeface="Calibri"/>
              <a:buNone/>
            </a:pPr>
            <a:r>
              <a:rPr lang="ru-RU">
                <a:solidFill>
                  <a:srgbClr val="FFFF00"/>
                </a:solidFill>
              </a:rPr>
              <a:t>Rooms</a:t>
            </a:r>
            <a:endParaRPr>
              <a:solidFill>
                <a:srgbClr val="FFFF00"/>
              </a:solidFill>
            </a:endParaRPr>
          </a:p>
        </p:txBody>
      </p:sp>
      <p:pic>
        <p:nvPicPr>
          <p:cNvPr descr="Огонь со сплошной заливкой" id="71" name="Google Shape;71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73946" y="1083171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537076" y="3554202"/>
            <a:ext cx="4592170" cy="3133771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5164" y="3554201"/>
            <a:ext cx="4636993" cy="3133771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537077" y="164273"/>
            <a:ext cx="4592169" cy="3122863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5164" y="161140"/>
            <a:ext cx="4636994" cy="310672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Огонь со сплошной заливкой" id="76" name="Google Shape;76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60046" y="1083171"/>
            <a:ext cx="914400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g1d5095171a2_0_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84675" y="0"/>
            <a:ext cx="6107324" cy="431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g1d5095171a2_0_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543700"/>
            <a:ext cx="6107323" cy="43143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g1d5095171a2_0_5"/>
          <p:cNvSpPr/>
          <p:nvPr/>
        </p:nvSpPr>
        <p:spPr>
          <a:xfrm>
            <a:off x="6315688" y="4514825"/>
            <a:ext cx="5645300" cy="2138926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rgbClr val="00B050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FF0000"/>
                </a:solidFill>
                <a:latin typeface="Arial"/>
              </a:rPr>
              <a:t>MENU</a:t>
            </a:r>
          </a:p>
        </p:txBody>
      </p:sp>
      <p:sp>
        <p:nvSpPr>
          <p:cNvPr id="84" name="Google Shape;84;g1d5095171a2_0_5"/>
          <p:cNvSpPr/>
          <p:nvPr/>
        </p:nvSpPr>
        <p:spPr>
          <a:xfrm>
            <a:off x="231013" y="190900"/>
            <a:ext cx="5645304" cy="2138926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rgbClr val="00B050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FF0000"/>
                </a:solidFill>
                <a:latin typeface="Arial"/>
              </a:rPr>
              <a:t>START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" y="0"/>
            <a:ext cx="1219200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3"/>
          <p:cNvSpPr/>
          <p:nvPr/>
        </p:nvSpPr>
        <p:spPr>
          <a:xfrm>
            <a:off x="476225" y="4694717"/>
            <a:ext cx="11239557" cy="585905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rgbClr val="FB6B6B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FFFF00"/>
                </a:solidFill>
                <a:latin typeface="Arial"/>
              </a:rPr>
              <a:t>КРЕСТ ДАЗЗЛА ВАМ ЗА ВНИМАНИЕ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2023-01-14T20:51:47Z</dcterms:created>
</cp:coreProperties>
</file>